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Relationship Id="rId25" Type="http://schemas.openxmlformats.org/officeDocument/2006/relationships/image" Target="../media/image109.png"/><Relationship Id="rId26" Type="http://schemas.openxmlformats.org/officeDocument/2006/relationships/image" Target="../media/image110.png"/><Relationship Id="rId27" Type="http://schemas.openxmlformats.org/officeDocument/2006/relationships/image" Target="../media/image111.png"/><Relationship Id="rId28" Type="http://schemas.openxmlformats.org/officeDocument/2006/relationships/image" Target="../media/image112.png"/><Relationship Id="rId29" Type="http://schemas.openxmlformats.org/officeDocument/2006/relationships/image" Target="../media/image113.png"/><Relationship Id="rId30" Type="http://schemas.openxmlformats.org/officeDocument/2006/relationships/image" Target="../media/image114.png"/><Relationship Id="rId31" Type="http://schemas.openxmlformats.org/officeDocument/2006/relationships/image" Target="../media/image115.png"/><Relationship Id="rId32" Type="http://schemas.openxmlformats.org/officeDocument/2006/relationships/image" Target="../media/image116.png"/><Relationship Id="rId33" Type="http://schemas.openxmlformats.org/officeDocument/2006/relationships/image" Target="../media/image117.png"/><Relationship Id="rId34" Type="http://schemas.openxmlformats.org/officeDocument/2006/relationships/image" Target="../media/image1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22" Type="http://schemas.openxmlformats.org/officeDocument/2006/relationships/image" Target="../media/image146.png"/><Relationship Id="rId23" Type="http://schemas.openxmlformats.org/officeDocument/2006/relationships/image" Target="../media/image14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4762" y="754762"/>
            <a:ext cx="17523810" cy="14286"/>
            <a:chOff x="754762" y="754762"/>
            <a:chExt cx="175238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762" y="754762"/>
              <a:ext cx="1752381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762" y="9516667"/>
            <a:ext cx="17523810" cy="14286"/>
            <a:chOff x="754762" y="9516667"/>
            <a:chExt cx="1752381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762" y="9516667"/>
              <a:ext cx="175238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35714" y="5135714"/>
            <a:ext cx="8380952" cy="14286"/>
            <a:chOff x="9135714" y="5135714"/>
            <a:chExt cx="8380952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5714" y="5135714"/>
              <a:ext cx="8380952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37879" y="5128571"/>
            <a:ext cx="8761905" cy="14286"/>
            <a:chOff x="13137879" y="5128571"/>
            <a:chExt cx="876190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137879" y="5128571"/>
              <a:ext cx="876190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5" y="5135714"/>
            <a:ext cx="8761905" cy="14286"/>
            <a:chOff x="4761905" y="5135714"/>
            <a:chExt cx="876190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761905" y="5135714"/>
              <a:ext cx="876190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59524"/>
            <a:ext cx="4380952" cy="4383333"/>
            <a:chOff x="9142857" y="759524"/>
            <a:chExt cx="4380952" cy="438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759524"/>
              <a:ext cx="4380952" cy="438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23810" y="5142857"/>
            <a:ext cx="6560714" cy="4373810"/>
            <a:chOff x="9123810" y="5142857"/>
            <a:chExt cx="6560714" cy="43738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3810" y="5142857"/>
              <a:ext cx="6560714" cy="43738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1777" y="1516384"/>
            <a:ext cx="9743911" cy="267854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11357" y="940512"/>
            <a:ext cx="6768316" cy="49764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110670" y="4741796"/>
            <a:ext cx="13277776" cy="23987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2520933" y="4028076"/>
            <a:ext cx="8780952" cy="2229563"/>
            <a:chOff x="-2520933" y="4028076"/>
            <a:chExt cx="8780952" cy="22295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-2520933" y="4028076"/>
              <a:ext cx="8780952" cy="222956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34877" y="6009051"/>
            <a:ext cx="3614109" cy="20965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06032" y="6965508"/>
            <a:ext cx="4684290" cy="18393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28402" y="9062707"/>
            <a:ext cx="7546058" cy="6777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9683" y="6598413"/>
            <a:ext cx="11161905" cy="14286"/>
            <a:chOff x="6339683" y="6598413"/>
            <a:chExt cx="11161905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683" y="6598413"/>
              <a:ext cx="11161905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9683" y="3673016"/>
            <a:ext cx="11161905" cy="14286"/>
            <a:chOff x="6339683" y="3673016"/>
            <a:chExt cx="1116190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683" y="3673016"/>
              <a:ext cx="111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57937" y="5135714"/>
            <a:ext cx="8761905" cy="14286"/>
            <a:chOff x="7557937" y="5135714"/>
            <a:chExt cx="876190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557937" y="5135714"/>
              <a:ext cx="8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761905"/>
            <a:ext cx="18285714" cy="14286"/>
            <a:chOff x="0" y="761905"/>
            <a:chExt cx="1828571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61905"/>
              <a:ext cx="18285714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65873" y="5135714"/>
            <a:ext cx="8761905" cy="14286"/>
            <a:chOff x="1965873" y="5135714"/>
            <a:chExt cx="876190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965873" y="5135714"/>
              <a:ext cx="8761905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8640" y="9268735"/>
            <a:ext cx="820127" cy="5604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2546" y="1268107"/>
            <a:ext cx="2011523" cy="9428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84098" y="1274222"/>
            <a:ext cx="1973427" cy="9428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93622" y="4185326"/>
            <a:ext cx="1210180" cy="9618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82546" y="4198441"/>
            <a:ext cx="2030570" cy="9428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01593" y="7133346"/>
            <a:ext cx="2763285" cy="100997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03146" y="7167860"/>
            <a:ext cx="1443723" cy="98378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2673" y="6866651"/>
            <a:ext cx="1680036" cy="104429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2673" y="3941251"/>
            <a:ext cx="1671274" cy="104429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6397" y="1030146"/>
            <a:ext cx="1676103" cy="104429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51504" y="6866651"/>
            <a:ext cx="1671255" cy="104429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50314" y="3941255"/>
            <a:ext cx="1672922" cy="104429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13704" y="1030143"/>
            <a:ext cx="1678398" cy="10442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1623590"/>
            <a:ext cx="6339683" cy="7900220"/>
            <a:chOff x="0" y="1623590"/>
            <a:chExt cx="6339683" cy="79002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1623590"/>
              <a:ext cx="6339683" cy="7900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4762" y="9516667"/>
            <a:ext cx="17523810" cy="14286"/>
            <a:chOff x="754762" y="9516667"/>
            <a:chExt cx="17523810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4762" y="9516667"/>
              <a:ext cx="17523810" cy="142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6019" y="495308"/>
            <a:ext cx="2090076" cy="16097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135714" y="9135714"/>
            <a:ext cx="761905" cy="761905"/>
            <a:chOff x="17135714" y="9135714"/>
            <a:chExt cx="761905" cy="7619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135714" y="9135714"/>
              <a:ext cx="761905" cy="76190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378373" y="9287678"/>
            <a:ext cx="373527" cy="5050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48606" y="6040476"/>
            <a:ext cx="6952381" cy="14286"/>
            <a:chOff x="3948606" y="6040476"/>
            <a:chExt cx="6952381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948606" y="6040476"/>
              <a:ext cx="6952381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95623" y="6040476"/>
            <a:ext cx="6952381" cy="14286"/>
            <a:chOff x="8995623" y="6040476"/>
            <a:chExt cx="6952381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995623" y="6040476"/>
              <a:ext cx="6952381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19048" y="5135714"/>
            <a:ext cx="8761905" cy="14286"/>
            <a:chOff x="-3619048" y="5135714"/>
            <a:chExt cx="876190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3619048" y="5135714"/>
              <a:ext cx="8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4762" y="754762"/>
            <a:ext cx="17523810" cy="14286"/>
            <a:chOff x="754762" y="754762"/>
            <a:chExt cx="1752381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762" y="754762"/>
              <a:ext cx="1752381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4762" y="9516667"/>
            <a:ext cx="17523810" cy="14286"/>
            <a:chOff x="754762" y="9516667"/>
            <a:chExt cx="17523810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762" y="9516667"/>
              <a:ext cx="17523810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56926" y="4754762"/>
            <a:ext cx="9523810" cy="14286"/>
            <a:chOff x="12756926" y="4754762"/>
            <a:chExt cx="9523810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756926" y="4754762"/>
              <a:ext cx="9523810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003174" y="5128571"/>
            <a:ext cx="8761905" cy="14286"/>
            <a:chOff x="-2003174" y="5128571"/>
            <a:chExt cx="8761905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2003174" y="5128571"/>
              <a:ext cx="876190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70636" y="2565868"/>
            <a:ext cx="15143650" cy="14286"/>
            <a:chOff x="2370636" y="2565868"/>
            <a:chExt cx="15143650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0636" y="2565868"/>
              <a:ext cx="15143650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70636" y="7338095"/>
            <a:ext cx="15143650" cy="14286"/>
            <a:chOff x="2370636" y="7338095"/>
            <a:chExt cx="15143650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0636" y="7338095"/>
              <a:ext cx="15143650" cy="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35714" y="9135714"/>
            <a:ext cx="761905" cy="761905"/>
            <a:chOff x="17135714" y="9135714"/>
            <a:chExt cx="761905" cy="7619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35714" y="9135714"/>
              <a:ext cx="761905" cy="7619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96230" y="9243316"/>
            <a:ext cx="807975" cy="6095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26964" y="7621573"/>
            <a:ext cx="5108297" cy="6530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94316" y="7618402"/>
            <a:ext cx="4432316" cy="65303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42802" y="7552897"/>
            <a:ext cx="5315982" cy="73059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61908" y="1021431"/>
            <a:ext cx="1843493" cy="99046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25163" y="8177782"/>
            <a:ext cx="3667194" cy="113930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87592" y="8177278"/>
            <a:ext cx="4813565" cy="113930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39373" y="8168411"/>
            <a:ext cx="3800099" cy="8346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05089" y="2571429"/>
            <a:ext cx="4912564" cy="4766667"/>
            <a:chOff x="2505089" y="2571429"/>
            <a:chExt cx="4912564" cy="47666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5089" y="2571429"/>
              <a:ext cx="4912564" cy="47666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72557" y="3520860"/>
            <a:ext cx="4973066" cy="3107899"/>
            <a:chOff x="7472557" y="3520860"/>
            <a:chExt cx="4973066" cy="31078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72557" y="3520860"/>
              <a:ext cx="4973066" cy="31078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36099" y="2571429"/>
            <a:ext cx="4671044" cy="4766667"/>
            <a:chOff x="12636099" y="2571429"/>
            <a:chExt cx="4671044" cy="476666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36099" y="2571429"/>
              <a:ext cx="4671044" cy="47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50759" y="2571429"/>
            <a:ext cx="7183404" cy="4791274"/>
            <a:chOff x="6350759" y="2571429"/>
            <a:chExt cx="7183404" cy="47912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0759" y="2571429"/>
              <a:ext cx="7183404" cy="47912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02766" y="2571429"/>
            <a:ext cx="5039875" cy="4772227"/>
            <a:chOff x="12502766" y="2571429"/>
            <a:chExt cx="5039875" cy="47722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02766" y="2571429"/>
              <a:ext cx="5039875" cy="47722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77779" y="2565868"/>
            <a:ext cx="5039875" cy="4772227"/>
            <a:chOff x="2377779" y="2565868"/>
            <a:chExt cx="5039875" cy="47722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7779" y="2565868"/>
              <a:ext cx="5039875" cy="47722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48606" y="6040476"/>
            <a:ext cx="6952381" cy="14286"/>
            <a:chOff x="3948606" y="6040476"/>
            <a:chExt cx="6952381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948606" y="6040476"/>
              <a:ext cx="6952381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95623" y="6040476"/>
            <a:ext cx="6952381" cy="14286"/>
            <a:chOff x="8995623" y="6040476"/>
            <a:chExt cx="695238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995623" y="6040476"/>
              <a:ext cx="6952381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619048" y="5135714"/>
            <a:ext cx="8761905" cy="14286"/>
            <a:chOff x="-3619048" y="5135714"/>
            <a:chExt cx="8761905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3619048" y="5135714"/>
              <a:ext cx="876190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4762" y="754762"/>
            <a:ext cx="17523810" cy="14286"/>
            <a:chOff x="754762" y="754762"/>
            <a:chExt cx="17523810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762" y="754762"/>
              <a:ext cx="17523810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4762" y="9516667"/>
            <a:ext cx="17523810" cy="14286"/>
            <a:chOff x="754762" y="9516667"/>
            <a:chExt cx="17523810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762" y="9516667"/>
              <a:ext cx="17523810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56926" y="4754762"/>
            <a:ext cx="9523810" cy="14286"/>
            <a:chOff x="12756926" y="4754762"/>
            <a:chExt cx="9523810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756926" y="4754762"/>
              <a:ext cx="9523810" cy="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2003174" y="5128571"/>
            <a:ext cx="8761905" cy="14286"/>
            <a:chOff x="-2003174" y="5128571"/>
            <a:chExt cx="8761905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2003174" y="5128571"/>
              <a:ext cx="876190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70636" y="2565868"/>
            <a:ext cx="15143650" cy="14286"/>
            <a:chOff x="2370636" y="2565868"/>
            <a:chExt cx="15143650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70636" y="2565868"/>
              <a:ext cx="15143650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70636" y="7338095"/>
            <a:ext cx="15143650" cy="14286"/>
            <a:chOff x="2370636" y="7338095"/>
            <a:chExt cx="15143650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0636" y="7338095"/>
              <a:ext cx="15143650" cy="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35714" y="9135714"/>
            <a:ext cx="761905" cy="761905"/>
            <a:chOff x="17135714" y="9135714"/>
            <a:chExt cx="761905" cy="7619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35714" y="9135714"/>
              <a:ext cx="761905" cy="76190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096230" y="9243316"/>
            <a:ext cx="817499" cy="60957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48573" y="7621573"/>
            <a:ext cx="5467630" cy="65303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18840" y="7618402"/>
            <a:ext cx="4095420" cy="65303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74497" y="7614821"/>
            <a:ext cx="4703192" cy="65303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61908" y="1021432"/>
            <a:ext cx="1938712" cy="99430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84554" y="8177782"/>
            <a:ext cx="3707670" cy="109847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71821" y="8177278"/>
            <a:ext cx="4836556" cy="113930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39373" y="8168411"/>
            <a:ext cx="3796584" cy="11393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6238266" cy="10285714"/>
            <a:chOff x="0" y="0"/>
            <a:chExt cx="1623826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3826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5714" y="9135714"/>
            <a:ext cx="761905" cy="761905"/>
            <a:chOff x="17135714" y="9135714"/>
            <a:chExt cx="761905" cy="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5714" y="9135714"/>
              <a:ext cx="761905" cy="7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8163" y="9287678"/>
            <a:ext cx="373737" cy="5145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6246837" cy="10285714"/>
            <a:chOff x="0" y="0"/>
            <a:chExt cx="1624683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24683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35714" y="9135714"/>
            <a:ext cx="761905" cy="761905"/>
            <a:chOff x="17135714" y="9135714"/>
            <a:chExt cx="761905" cy="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35714" y="9135714"/>
              <a:ext cx="761905" cy="7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14202" y="9287678"/>
            <a:ext cx="773108" cy="514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1905" y="9516667"/>
            <a:ext cx="16761905" cy="14286"/>
            <a:chOff x="761905" y="9516667"/>
            <a:chExt cx="16761905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905" y="9516667"/>
              <a:ext cx="16761905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57" y="5135714"/>
            <a:ext cx="8761905" cy="14286"/>
            <a:chOff x="13142857" y="5135714"/>
            <a:chExt cx="876190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3142857" y="5135714"/>
              <a:ext cx="8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54762"/>
            <a:ext cx="18285714" cy="14286"/>
            <a:chOff x="0" y="754762"/>
            <a:chExt cx="18285714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54762"/>
              <a:ext cx="18285714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000000" y="4754762"/>
            <a:ext cx="9523810" cy="14286"/>
            <a:chOff x="-4000000" y="4754762"/>
            <a:chExt cx="9523810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000000" y="4754762"/>
              <a:ext cx="9523810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905" y="2023211"/>
            <a:ext cx="16761905" cy="14286"/>
            <a:chOff x="761905" y="2023211"/>
            <a:chExt cx="1676190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2023211"/>
              <a:ext cx="1676190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135714" y="9135714"/>
            <a:ext cx="761905" cy="761905"/>
            <a:chOff x="17135714" y="9135714"/>
            <a:chExt cx="761905" cy="761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35714" y="9135714"/>
              <a:ext cx="761905" cy="7619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00354" y="9287678"/>
            <a:ext cx="814651" cy="50506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50195" y="859430"/>
            <a:ext cx="7853352" cy="15907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0901" y="3304225"/>
            <a:ext cx="746271" cy="746271"/>
            <a:chOff x="1650901" y="3304225"/>
            <a:chExt cx="746271" cy="7462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0901" y="3304225"/>
              <a:ext cx="746271" cy="746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5221" y="2939284"/>
            <a:ext cx="16761905" cy="14286"/>
            <a:chOff x="745221" y="2939284"/>
            <a:chExt cx="16761905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5221" y="2939284"/>
              <a:ext cx="16761905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2700" y="4444941"/>
            <a:ext cx="1529304" cy="764652"/>
            <a:chOff x="1242700" y="4444941"/>
            <a:chExt cx="1529304" cy="7646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2700" y="4444941"/>
              <a:ext cx="1529304" cy="7646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2700" y="5451602"/>
            <a:ext cx="1414975" cy="606418"/>
            <a:chOff x="1242700" y="5451602"/>
            <a:chExt cx="1414975" cy="6064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2700" y="5451602"/>
              <a:ext cx="1414975" cy="6064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09596" y="3014625"/>
            <a:ext cx="1313528" cy="1313528"/>
            <a:chOff x="3809596" y="3014625"/>
            <a:chExt cx="1313528" cy="13135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9596" y="3014625"/>
              <a:ext cx="1313528" cy="13135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05490" y="4444941"/>
            <a:ext cx="1721740" cy="965218"/>
            <a:chOff x="3605490" y="4444941"/>
            <a:chExt cx="1721740" cy="9652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5490" y="4444941"/>
              <a:ext cx="1721740" cy="965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65271" y="5688075"/>
            <a:ext cx="1602178" cy="207782"/>
            <a:chOff x="3665271" y="5688075"/>
            <a:chExt cx="1602178" cy="20778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65271" y="5688075"/>
              <a:ext cx="1602178" cy="2077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21419" y="6187478"/>
            <a:ext cx="1689882" cy="844941"/>
            <a:chOff x="3621419" y="6187478"/>
            <a:chExt cx="1689882" cy="8449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1419" y="6187478"/>
              <a:ext cx="1689882" cy="8449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697431" y="3470803"/>
            <a:ext cx="1605347" cy="413114"/>
            <a:chOff x="5697431" y="3470803"/>
            <a:chExt cx="1605347" cy="4131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97431" y="3470803"/>
              <a:ext cx="1605347" cy="4131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839767" y="4216677"/>
            <a:ext cx="1354043" cy="710873"/>
            <a:chOff x="5839767" y="4216677"/>
            <a:chExt cx="1354043" cy="71087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9767" y="4216677"/>
              <a:ext cx="1354043" cy="7108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97004" y="6405726"/>
            <a:ext cx="2020586" cy="408445"/>
            <a:chOff x="5597004" y="6405726"/>
            <a:chExt cx="2020586" cy="4084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97004" y="6405726"/>
              <a:ext cx="2020586" cy="4084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697431" y="5142857"/>
            <a:ext cx="1806202" cy="985201"/>
            <a:chOff x="5697431" y="5142857"/>
            <a:chExt cx="1806202" cy="98520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97431" y="5142857"/>
              <a:ext cx="1806202" cy="98520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075478" y="7690751"/>
            <a:ext cx="2828668" cy="1026929"/>
            <a:chOff x="4075478" y="7690751"/>
            <a:chExt cx="2828668" cy="10269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75478" y="7690751"/>
              <a:ext cx="2828668" cy="10269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054655" y="3128897"/>
            <a:ext cx="1950090" cy="1096926"/>
            <a:chOff x="8054655" y="3128897"/>
            <a:chExt cx="1950090" cy="109692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54655" y="3128897"/>
              <a:ext cx="1950090" cy="109692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279525" y="4404481"/>
            <a:ext cx="1251454" cy="523069"/>
            <a:chOff x="8279525" y="4404481"/>
            <a:chExt cx="1251454" cy="52306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79525" y="4404481"/>
              <a:ext cx="1251454" cy="52306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969147" y="3356707"/>
            <a:ext cx="1070937" cy="641307"/>
            <a:chOff x="12969147" y="3356707"/>
            <a:chExt cx="1070937" cy="64130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69147" y="3356707"/>
              <a:ext cx="1070937" cy="64130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586414" y="3253674"/>
            <a:ext cx="2582668" cy="902165"/>
            <a:chOff x="14586414" y="3253674"/>
            <a:chExt cx="2582668" cy="90216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86414" y="3253674"/>
              <a:ext cx="2582668" cy="90216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79233" y="2176520"/>
            <a:ext cx="1928184" cy="147582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777904" y="2123637"/>
            <a:ext cx="2114022" cy="1060908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291600" y="2075431"/>
            <a:ext cx="1412003" cy="99424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670098" y="2176523"/>
            <a:ext cx="1744060" cy="100867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243294" y="2114111"/>
            <a:ext cx="3240660" cy="1079955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635199" y="2082590"/>
            <a:ext cx="1184879" cy="100376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0439014" y="3304225"/>
            <a:ext cx="1868571" cy="672686"/>
            <a:chOff x="10439014" y="3304225"/>
            <a:chExt cx="1868571" cy="67268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439014" y="3304225"/>
              <a:ext cx="1868571" cy="67268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439014" y="4160911"/>
            <a:ext cx="2037879" cy="1543848"/>
            <a:chOff x="10439014" y="4160911"/>
            <a:chExt cx="2037879" cy="154384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439014" y="4160911"/>
              <a:ext cx="2037879" cy="1543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61905"/>
            <a:ext cx="18285714" cy="14286"/>
            <a:chOff x="0" y="761905"/>
            <a:chExt cx="18285714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1905"/>
              <a:ext cx="18285714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9516667"/>
            <a:ext cx="16761905" cy="14286"/>
            <a:chOff x="761905" y="9516667"/>
            <a:chExt cx="1676190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9516667"/>
              <a:ext cx="1676190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000000" y="5516667"/>
            <a:ext cx="9523810" cy="14286"/>
            <a:chOff x="-4000000" y="5516667"/>
            <a:chExt cx="9523810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000000" y="5516667"/>
              <a:ext cx="9523810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75974" y="5128571"/>
            <a:ext cx="10285714" cy="14286"/>
            <a:chOff x="12375974" y="5128571"/>
            <a:chExt cx="1028571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375974" y="5128571"/>
              <a:ext cx="10285714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35714" y="9135714"/>
            <a:ext cx="761905" cy="761905"/>
            <a:chOff x="17135714" y="9135714"/>
            <a:chExt cx="761905" cy="7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5714" y="9135714"/>
              <a:ext cx="761905" cy="761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15335" y="9287678"/>
            <a:ext cx="769708" cy="5145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5332" y="4335619"/>
            <a:ext cx="6366905" cy="16312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4762" y="754762"/>
            <a:ext cx="17523810" cy="14286"/>
            <a:chOff x="754762" y="754762"/>
            <a:chExt cx="17523810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762" y="754762"/>
              <a:ext cx="17523810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762" y="9516667"/>
            <a:ext cx="17523810" cy="14286"/>
            <a:chOff x="754762" y="9516667"/>
            <a:chExt cx="17523810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762" y="9516667"/>
              <a:ext cx="17523810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5" y="5135714"/>
            <a:ext cx="8761905" cy="14286"/>
            <a:chOff x="4761905" y="5135714"/>
            <a:chExt cx="876190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761905" y="5135714"/>
              <a:ext cx="876190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80952" y="5135714"/>
            <a:ext cx="10285714" cy="14286"/>
            <a:chOff x="-4380952" y="5135714"/>
            <a:chExt cx="10285714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380952" y="5135714"/>
              <a:ext cx="10285714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75974" y="5128571"/>
            <a:ext cx="10285714" cy="14286"/>
            <a:chOff x="12375974" y="5128571"/>
            <a:chExt cx="10285714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375974" y="5128571"/>
              <a:ext cx="10285714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4762" y="6596032"/>
            <a:ext cx="8380952" cy="14286"/>
            <a:chOff x="754762" y="6596032"/>
            <a:chExt cx="8380952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762" y="6596032"/>
              <a:ext cx="8380952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4762" y="8868581"/>
            <a:ext cx="8380952" cy="14286"/>
            <a:chOff x="754762" y="8868581"/>
            <a:chExt cx="8380952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762" y="8868581"/>
              <a:ext cx="8380952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21429" y="9195242"/>
            <a:ext cx="647619" cy="14286"/>
            <a:chOff x="4621429" y="9195242"/>
            <a:chExt cx="647619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621429" y="9195242"/>
              <a:ext cx="647619" cy="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907" y="983212"/>
            <a:ext cx="6110789" cy="101034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61547" y="4555715"/>
            <a:ext cx="1773127" cy="5307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28880" y="8981533"/>
            <a:ext cx="1861280" cy="54828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5240" y="9025886"/>
            <a:ext cx="3171165" cy="53078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7860" y="6856907"/>
            <a:ext cx="1606246" cy="98879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05161" y="7079227"/>
            <a:ext cx="3219289" cy="55652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02276" y="2058281"/>
            <a:ext cx="7843006" cy="207930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46123" y="4219662"/>
            <a:ext cx="8821415" cy="207320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35720" y="6397044"/>
            <a:ext cx="7033615" cy="22103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80598" y="4892857"/>
            <a:ext cx="1333232" cy="5307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52023" y="5268419"/>
            <a:ext cx="1464746" cy="53078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61547" y="5617299"/>
            <a:ext cx="1679032" cy="53078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80598" y="6003497"/>
            <a:ext cx="1401937" cy="53078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231998" y="4021188"/>
            <a:ext cx="1042880" cy="5307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2023-09-02T13:39:07Z</dcterms:created>
  <dcterms:modified xsi:type="dcterms:W3CDTF">2023-09-02T13:39:07Z</dcterms:modified>
</cp:coreProperties>
</file>